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72" d="100"/>
          <a:sy n="72" d="100"/>
        </p:scale>
        <p:origin x="133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ij.ojp.gov/topics/articles/sexual-assault-cases-exploring-importance-non-dna-forensic-eviden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Forensic Crime Scene Incident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Name</a:t>
            </a:r>
          </a:p>
          <a:p>
            <a:r>
              <a:rPr lang="en-US" sz="2800" dirty="0" smtClean="0"/>
              <a:t>Institutional Affiliation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rape case that we investigated happened to a middle aged lady.</a:t>
            </a:r>
          </a:p>
          <a:p>
            <a:r>
              <a:rPr lang="en-US" dirty="0" smtClean="0"/>
              <a:t>The perpetrator happened to be the ex-boy friend.</a:t>
            </a:r>
          </a:p>
          <a:p>
            <a:r>
              <a:rPr lang="en-US" dirty="0" smtClean="0"/>
              <a:t>Much of the forensic investigation was done when the police was alerted about the rape.</a:t>
            </a:r>
          </a:p>
          <a:p>
            <a:r>
              <a:rPr lang="en-US" dirty="0" smtClean="0"/>
              <a:t>The sexual assault is one of the lesser known cases in the country. </a:t>
            </a:r>
          </a:p>
          <a:p>
            <a:r>
              <a:rPr lang="en-US" dirty="0" smtClean="0"/>
              <a:t>This took place </a:t>
            </a:r>
            <a:r>
              <a:rPr lang="en-US" dirty="0" smtClean="0"/>
              <a:t>in 9</a:t>
            </a:r>
            <a:r>
              <a:rPr lang="en-US" baseline="30000" dirty="0" smtClean="0"/>
              <a:t>th</a:t>
            </a:r>
            <a:r>
              <a:rPr lang="en-US" dirty="0" smtClean="0"/>
              <a:t>  </a:t>
            </a:r>
            <a:r>
              <a:rPr lang="en-US" dirty="0" smtClean="0"/>
              <a:t>November 2017.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20 year old woman decided to get a ride home with her ex-boyfriend. </a:t>
            </a:r>
          </a:p>
          <a:p>
            <a:r>
              <a:rPr lang="en-US" dirty="0" smtClean="0"/>
              <a:t>The two had broken up but remained friendly.</a:t>
            </a:r>
          </a:p>
          <a:p>
            <a:r>
              <a:rPr lang="en-US" dirty="0" smtClean="0"/>
              <a:t>The man suggested on how they should get back together.</a:t>
            </a:r>
          </a:p>
          <a:p>
            <a:r>
              <a:rPr lang="en-US" dirty="0" smtClean="0"/>
              <a:t>However, the lady was not interested with the idea of a relationship.</a:t>
            </a:r>
          </a:p>
          <a:p>
            <a:r>
              <a:rPr lang="en-US" dirty="0" smtClean="0"/>
              <a:t>The man stopped the car and became violent to her.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crime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He grabbed her by the neck and forced himself on her.</a:t>
            </a:r>
          </a:p>
          <a:p>
            <a:r>
              <a:rPr lang="en-US" dirty="0" smtClean="0"/>
              <a:t>He went on and ripped her clothes and dragged her out of the car (Nguyen et al., 2017). </a:t>
            </a:r>
          </a:p>
          <a:p>
            <a:r>
              <a:rPr lang="en-US" dirty="0" smtClean="0"/>
              <a:t>He stole her credit cards and drove away.</a:t>
            </a:r>
          </a:p>
          <a:p>
            <a:r>
              <a:rPr lang="en-US" dirty="0" smtClean="0"/>
              <a:t>The lady reported the ordeal to the police and was taken to the hospital for treatment and investigation (Nguyen et al., 2017).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perpetrator used a knife to scare the victim.</a:t>
            </a:r>
          </a:p>
          <a:p>
            <a:r>
              <a:rPr lang="en-US" dirty="0" smtClean="0"/>
              <a:t>This knife was found at the crime scene.</a:t>
            </a:r>
          </a:p>
          <a:p>
            <a:r>
              <a:rPr lang="en-US" dirty="0" smtClean="0"/>
              <a:t>The knife was tested and had prints of both the suspect and the victim.</a:t>
            </a:r>
          </a:p>
          <a:p>
            <a:r>
              <a:rPr lang="en-US" dirty="0" smtClean="0"/>
              <a:t>A medical examination was done which proved that the woman had bruises, cuts and tears in her body and genitals. </a:t>
            </a:r>
          </a:p>
          <a:p>
            <a:r>
              <a:rPr lang="en-US" dirty="0" smtClean="0"/>
              <a:t>Her pant zipper was broken and her clothing torn.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suspect was found to have MDMA once toxicology results were out.</a:t>
            </a:r>
          </a:p>
          <a:p>
            <a:r>
              <a:rPr lang="en-US" dirty="0" smtClean="0"/>
              <a:t>MDMA is a drug used to produce feelings of pleasure, increased energy and distorts ones senses (Nguyen et al., 2017). </a:t>
            </a:r>
          </a:p>
          <a:p>
            <a:r>
              <a:rPr lang="en-US" dirty="0" smtClean="0"/>
              <a:t>Further investigations also revealed that the suspect had sent the victim text messages (Nguyen et al., 2017).</a:t>
            </a:r>
          </a:p>
          <a:p>
            <a:r>
              <a:rPr lang="en-US" dirty="0" smtClean="0"/>
              <a:t>However, he denied having sent any messages to her.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Suspected perpetrators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the case, it is clearly evident that the ex-boyfriend was the perpetrator of the rape case (Nguyen et al., 2017).</a:t>
            </a:r>
          </a:p>
          <a:p>
            <a:r>
              <a:rPr lang="en-US" dirty="0" smtClean="0"/>
              <a:t>Based on the evidence accumulated, criminal charges would be pressed against him. </a:t>
            </a:r>
          </a:p>
          <a:p>
            <a:r>
              <a:rPr lang="en-US" dirty="0" smtClean="0"/>
              <a:t>There is enough evidence of injury and violence of the victims encounter.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Nguyen, M., Scott, F., </a:t>
            </a:r>
            <a:r>
              <a:rPr lang="en-US" dirty="0" err="1" smtClean="0"/>
              <a:t>Waltke</a:t>
            </a:r>
            <a:r>
              <a:rPr lang="en-US" dirty="0" smtClean="0"/>
              <a:t>, H., </a:t>
            </a:r>
            <a:r>
              <a:rPr lang="en-US" dirty="0" err="1" smtClean="0"/>
              <a:t>LaPorte</a:t>
            </a:r>
            <a:r>
              <a:rPr lang="en-US" dirty="0" smtClean="0"/>
              <a:t>, G., Weiss, D., &amp; </a:t>
            </a:r>
            <a:r>
              <a:rPr lang="en-US" dirty="0" err="1" smtClean="0"/>
              <a:t>Schwarting</a:t>
            </a:r>
            <a:r>
              <a:rPr lang="en-US" dirty="0" smtClean="0"/>
              <a:t>, D. (2017). Sexual Assault Cases: Exploring the Importance of Non-DNA Forensic Evidence. Retrieved 4 October 2020, from </a:t>
            </a:r>
            <a:r>
              <a:rPr lang="en-US" dirty="0" smtClean="0">
                <a:hlinkClick r:id="rId2"/>
              </a:rPr>
              <a:t>https://nij.ojp.gov/topics/articles/sexual-assault-cases-exploring-importance-non-dna-forensic-evidence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441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Forensic Crime Scene Incident </vt:lpstr>
      <vt:lpstr>Incident</vt:lpstr>
      <vt:lpstr>Cont.</vt:lpstr>
      <vt:lpstr>The crime scene</vt:lpstr>
      <vt:lpstr>Cont.</vt:lpstr>
      <vt:lpstr>Investigation</vt:lpstr>
      <vt:lpstr>Suspected perpetrators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Carol lynn</dc:creator>
  <cp:lastModifiedBy>Tunic</cp:lastModifiedBy>
  <cp:revision>14</cp:revision>
  <dcterms:created xsi:type="dcterms:W3CDTF">2006-08-16T00:00:00Z</dcterms:created>
  <dcterms:modified xsi:type="dcterms:W3CDTF">2020-10-04T21:35:20Z</dcterms:modified>
</cp:coreProperties>
</file>